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4"/>
  </p:notesMasterIdLst>
  <p:handoutMasterIdLst>
    <p:handoutMasterId r:id="rId5"/>
  </p:handoutMasterIdLst>
  <p:sldIdLst>
    <p:sldId id="256" r:id="rId2"/>
    <p:sldId id="270" r:id="rId3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340" y="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297E60B7-D629-4990-B98C-5AC06B9632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27295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29355F91-2520-4775-AFE3-9A81BA5C55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56430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CFC9E7E4-02C5-4C9F-8DA5-489F1E047C9F}" type="slidenum">
              <a:rPr lang="zh-TW" altLang="en-US" sz="120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6BD23EDF-2F06-4143-8537-5ACD7FE4C6FB}" type="slidenum">
              <a:rPr lang="zh-TW" altLang="en-US" sz="1200">
                <a:ea typeface="標楷體" pitchFamily="65" charset="-120"/>
              </a:rPr>
              <a:pPr algn="r" eaLnBrk="1" hangingPunct="1"/>
              <a:t>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62893044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95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9" r:id="rId1"/>
    <p:sldLayoutId id="214748373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12800"/>
            <a:ext cx="9144000" cy="3739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領我，領我去加畧，在彼主為我捨身；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Lead, lead me to Calvary - there where Jesus died for me,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被人藐視，被神定罪厭棄，甘忍苦痛無怨恨。</a:t>
            </a:r>
          </a:p>
          <a:p>
            <a:pPr algn="ctr" eaLnBrk="1" hangingPunct="1"/>
            <a:r>
              <a:rPr lang="en-US" altLang="zh-TW" sz="2500" dirty="0">
                <a:ea typeface="標楷體" pitchFamily="65" charset="-120"/>
              </a:rPr>
              <a:t>Despised by men and forsaken by God, suffered of His own accord.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領我，領我去加畧，在彼祢示愛奇、真；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Lead, lead me to Calvary - there reveal Thy love for me.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領我，領我去加畧，加畧今成我永分。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Lead, lead me to Calvary - there where my portion shall be.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6034"/>
            <a:ext cx="9144000" cy="679512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H401</a:t>
            </a:r>
            <a:r>
              <a:rPr lang="en-US" altLang="zh-TW" sz="2800" dirty="0">
                <a:latin typeface="Arial Narrow" pitchFamily="34" charset="0"/>
                <a:ea typeface="PMingLiU" pitchFamily="18" charset="-120"/>
              </a:rPr>
              <a:t> </a:t>
            </a: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領我</a:t>
            </a:r>
            <a:r>
              <a:rPr lang="zh-TW" altLang="en-US" sz="2600" b="1" dirty="0">
                <a:latin typeface="Times New Roman" pitchFamily="18" charset="0"/>
                <a:ea typeface="PMingLiU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領我去加畧</a:t>
            </a:r>
            <a:r>
              <a:rPr lang="en-US" altLang="zh-TW" sz="2600" i="1" dirty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rPr>
              <a:t> </a:t>
            </a:r>
            <a:br>
              <a:rPr lang="en-US" altLang="zh-TW" b="1" dirty="0">
                <a:latin typeface="Times New Roman" pitchFamily="18" charset="0"/>
                <a:ea typeface="PMingLiU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LEAD, LEAD ME TO CALVARY (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1/2)</a:t>
            </a:r>
          </a:p>
        </p:txBody>
      </p:sp>
      <p:sp>
        <p:nvSpPr>
          <p:cNvPr id="6148" name="Rectangle 4"/>
          <p:cNvSpPr>
            <a:spLocks noGrp="1" noChangeArrowheads="1"/>
          </p:cNvSpPr>
          <p:nvPr/>
        </p:nvSpPr>
        <p:spPr bwMode="auto">
          <a:xfrm>
            <a:off x="-3154363" y="-47625"/>
            <a:ext cx="9144001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81000" indent="-381000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500" b="1">
                <a:ea typeface="PMingLiU" pitchFamily="18" charset="-120"/>
              </a:rPr>
              <a:t> </a:t>
            </a:r>
            <a:br>
              <a:rPr lang="en-US" altLang="zh-TW" b="1">
                <a:ea typeface="PMingLiU" pitchFamily="18" charset="-120"/>
              </a:rPr>
            </a:br>
            <a:endParaRPr lang="en-US" altLang="zh-TW" sz="2000"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429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H401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2/2)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領我，領我去加畧，那是我惟一途徑；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Lead, lead me to Calvary - Yes, there, where my path shall be!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我願有分救主羞辱，痛傷，歷十架殺死功效。</a:t>
            </a:r>
          </a:p>
          <a:p>
            <a:pPr algn="ctr" eaLnBrk="1" hangingPunct="1"/>
            <a:r>
              <a:rPr lang="en-US" altLang="zh-TW" sz="2400" dirty="0">
                <a:ea typeface="標楷體" pitchFamily="65" charset="-120"/>
              </a:rPr>
              <a:t>One with my Savior in suffering and loss, dying the death of the cross.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領我，領我去加畧，那是我得勝之境；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Lead, lead me to Calvary - Yes, there is my victory!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領我，領我去加畧，那是我永遠榮耀。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Lead, lead me </a:t>
            </a:r>
            <a:r>
              <a:rPr lang="en-US" altLang="zh-TW" sz="2800">
                <a:ea typeface="標楷體" pitchFamily="65" charset="-120"/>
              </a:rPr>
              <a:t>to Calvary - There</a:t>
            </a:r>
            <a:r>
              <a:rPr lang="en-US" altLang="zh-TW" sz="2800" dirty="0">
                <a:ea typeface="標楷體" pitchFamily="65" charset="-120"/>
              </a:rPr>
              <a:t>, where my glory shall be!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4313</TotalTime>
  <Words>262</Words>
  <Application>Microsoft Office PowerPoint</Application>
  <PresentationFormat>On-screen Show (16:9)</PresentationFormat>
  <Paragraphs>21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H401  領我，領我去加畧  LEAD, LEAD ME TO CALVARY (節1/2)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192</cp:revision>
  <dcterms:created xsi:type="dcterms:W3CDTF">2001-04-19T19:07:54Z</dcterms:created>
  <dcterms:modified xsi:type="dcterms:W3CDTF">2017-08-05T22:25:10Z</dcterms:modified>
</cp:coreProperties>
</file>